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2" r:id="rId6"/>
    <p:sldId id="264" r:id="rId7"/>
    <p:sldId id="260" r:id="rId8"/>
    <p:sldId id="261" r:id="rId9"/>
    <p:sldId id="265" r:id="rId10"/>
    <p:sldId id="266" r:id="rId11"/>
    <p:sldId id="267" r:id="rId12"/>
    <p:sldId id="269" r:id="rId13"/>
    <p:sldId id="270" r:id="rId14"/>
    <p:sldId id="268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fat Qoyyim Sidik" initials="RQS" lastIdx="1" clrIdx="0">
    <p:extLst>
      <p:ext uri="{19B8F6BF-5375-455C-9EA6-DF929625EA0E}">
        <p15:presenceInfo xmlns:p15="http://schemas.microsoft.com/office/powerpoint/2012/main" userId="dce22cb0fb9e2f7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25T12:58:38.630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9:10:59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9:11:14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24575,'1'0'0,"0"0"0,0 1 0,0-1 0,0 0 0,1 1 0,-1-1 0,0 1 0,0-1 0,0 1 0,0-1 0,-1 1 0,1 0 0,0-1 0,0 1 0,0 0 0,0 0 0,-1-1 0,1 1 0,0 0 0,-1 0 0,2 2 0,11 25 0,-7-13 0,-1-7 0,-1 0 0,-1 1 0,0-1 0,0 1 0,0 0 0,-1 0 0,0 0 0,0 12 0,5 24 0,-3-28 0,-2 1 0,1 19 0,-5-4 0,1-25 0,1 1 0,-1 0 0,1 0 0,1 0 0,0 0 0,0-1 0,3 10 0,-3-16 0,0 0 0,0-1 0,0 1 0,0-1 0,0 1 0,1-1 0,-1 0 0,0 1 0,1-1 0,-1 0 0,1 0 0,0 0 0,-1 0 0,1 0 0,0-1 0,0 1 0,-1 0 0,1-1 0,0 1 0,0-1 0,0 0 0,0 0 0,2 1 0,8-1 0,0 0 0,19-2 0,-14 1 0,199-1 0,-133 3 0,-81-1 0,0 0 0,0 0 0,0 0 0,0 0 0,0 0 0,0-1 0,0 1 0,0-1 0,0 1 0,0-1 0,0 0 0,-1 0 0,1 1 0,0-1 0,0 0 0,-1-1 0,1 1 0,0 0 0,-1 0 0,1-1 0,1-1 0,-2-1 0,1 1 0,-1 0 0,0-1 0,1 1 0,-2 0 0,1-1 0,0 0 0,-1 1 0,1-1 0,-1 1 0,-1-6 0,-2-308 0,3 315 0,1 0 0,-1 0 0,0 0 0,-1 0 0,1 0 0,0 0 0,-1 0 0,1 0 0,-1 0 0,1 0 0,-1 0 0,0 0 0,0 0 0,0 1 0,0-1 0,0 0 0,0 1 0,-1-1 0,1 0 0,0 1 0,-3-2 0,1 1 0,0 1 0,0-1 0,-1 1 0,1 0 0,-1 0 0,1 0 0,-1 1 0,1-1 0,-1 1 0,0 0 0,-5 0 0,-389 3-1365,384-3-5461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9:11:16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 24575,'3'0'0,"-2"0"0,-4 0 0,-4 0 0,-4 0 0,1 0-8191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9:11:17.8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11 24575,'0'-3'0,"-3"-1"0,-3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9:16:31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24575,'2'0'0,"5"0"0,3 0 0,0-3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9:14:46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9:14:50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9:14:55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09:17:23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72548-7CC1-3795-7AF0-3D21C0C153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5FF86E-43C6-D8F3-B421-80C04CE31C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F505-5529-F5AB-DB79-9B5D53118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F8A58-2A78-47F4-9E3A-974BB7A115CB}" type="datetimeFigureOut">
              <a:rPr lang="en-ID" smtClean="0"/>
              <a:t>28/07/2022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E53C3-67BF-48E5-FC81-8D6BBCE9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121FE-9186-72AB-0ADF-8DA4DEDC8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A5221-FF73-4842-B3AE-AE856F76367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22035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05B43-2D82-4AFB-C29F-CE17A3B55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37A233-CB94-6035-E36F-B8B214798D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10B2A-2F3F-5D58-457F-55F1B3416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F8A58-2A78-47F4-9E3A-974BB7A115CB}" type="datetimeFigureOut">
              <a:rPr lang="en-ID" smtClean="0"/>
              <a:t>28/07/2022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9E5FF-08C7-E457-B36E-FD7782380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6D1D67-47E0-61B5-C587-A99F1826A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A5221-FF73-4842-B3AE-AE856F76367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11096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BD978-EFCA-646B-BB0D-42399E078C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21FAB3-4A6F-77A4-F1F1-7B78F54B1B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C72C8-07CB-0A58-A2C1-BCB3CBE36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F8A58-2A78-47F4-9E3A-974BB7A115CB}" type="datetimeFigureOut">
              <a:rPr lang="en-ID" smtClean="0"/>
              <a:t>28/07/2022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E3F0C-B7FD-CC89-8557-64E0D2920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C0597-0465-9AC5-93DF-252202C28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A5221-FF73-4842-B3AE-AE856F76367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27010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7CEB6-BAD8-19D3-45F2-46FE5B7D7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F81B3-0221-5751-351E-56C00EE6C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2DC0B-4AE1-4695-B12B-789DA8DC8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F8A58-2A78-47F4-9E3A-974BB7A115CB}" type="datetimeFigureOut">
              <a:rPr lang="en-ID" smtClean="0"/>
              <a:t>28/07/2022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0FC14-93B4-F083-727F-44B88283A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60C22-751C-21EA-88B0-D8EACE30C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A5221-FF73-4842-B3AE-AE856F76367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71015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4341F-8C7D-5029-E43B-163D669E5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004D21-0545-DF0E-AB01-91B74ABF8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80A8A-7D99-5825-A4BE-C89CEC946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F8A58-2A78-47F4-9E3A-974BB7A115CB}" type="datetimeFigureOut">
              <a:rPr lang="en-ID" smtClean="0"/>
              <a:t>28/07/2022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F3EF7-345A-E302-BF38-8A86C45E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93E8B-4E3E-E5EE-B163-FC7C1C044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A5221-FF73-4842-B3AE-AE856F76367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44665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E49D3-6F13-AA86-116C-A9AF45279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F57C2-C551-3220-722E-952AF3312D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49D8FF-BF9D-67D1-2BB4-B3C5A45419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C53642-F13A-341B-CF23-F79823EFE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F8A58-2A78-47F4-9E3A-974BB7A115CB}" type="datetimeFigureOut">
              <a:rPr lang="en-ID" smtClean="0"/>
              <a:t>28/07/2022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47402F-C91B-A3B2-2A01-14149299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EEAEA-51EF-10F3-4B5B-44779FC89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A5221-FF73-4842-B3AE-AE856F76367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03108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C406F-8A31-42CE-B1FC-2157B6EC7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3392B-5A1A-A5BF-FCE9-00C41C0B4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C18740-08E5-1863-10CC-86A3FD8AF5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FF6399-648D-DECB-3F88-A53DBB6D68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496756-A190-E71F-0DD5-895737A54D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E465DB-7018-6301-73C6-DFB0B8859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F8A58-2A78-47F4-9E3A-974BB7A115CB}" type="datetimeFigureOut">
              <a:rPr lang="en-ID" smtClean="0"/>
              <a:t>28/07/2022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CEDB67-F264-96DD-6EF0-8E3D916AD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630C01-D010-F3E3-AA1B-2B3ABFEE6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A5221-FF73-4842-B3AE-AE856F76367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18046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B5535-8852-B372-5DAC-8B6C0391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84DDD-2E5F-D4AF-4EA7-CD7759F0D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F8A58-2A78-47F4-9E3A-974BB7A115CB}" type="datetimeFigureOut">
              <a:rPr lang="en-ID" smtClean="0"/>
              <a:t>28/07/2022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BBAB9D-1D08-EFFA-754B-4FAC429B5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CD33A4-5037-ABDC-35EE-C61CD9DCD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A5221-FF73-4842-B3AE-AE856F76367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96170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58BCE5-AF30-CB8E-C6C8-429A6E553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F8A58-2A78-47F4-9E3A-974BB7A115CB}" type="datetimeFigureOut">
              <a:rPr lang="en-ID" smtClean="0"/>
              <a:t>28/07/2022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F83BD0-40AB-76DD-49F9-266AE659F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B6710-0078-96AA-3ACE-93A1A74B1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A5221-FF73-4842-B3AE-AE856F76367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48417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DFDD3-8229-5FC3-23B4-97A4DDB38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80949-5D4D-EE2E-C4AF-D18D82228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643A46-AB12-CE9E-FFC8-BA9E83034B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E9F7C9-8CC3-1AC1-0F07-97FAB7FC5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F8A58-2A78-47F4-9E3A-974BB7A115CB}" type="datetimeFigureOut">
              <a:rPr lang="en-ID" smtClean="0"/>
              <a:t>28/07/2022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8D8FBD-0DF7-2C14-2ABA-FE8BA59AF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25C65-70E0-20BB-E483-E9BA9B4B1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A5221-FF73-4842-B3AE-AE856F76367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65968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0E48B-63A3-3D6C-2C13-EC7B3F39C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79756B-E73A-8898-9BF7-C5710410EF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E9F446-32B6-9F7E-709C-EB1E95C99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6ACA1-213E-58B6-1CC3-F3EEFA5AC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F8A58-2A78-47F4-9E3A-974BB7A115CB}" type="datetimeFigureOut">
              <a:rPr lang="en-ID" smtClean="0"/>
              <a:t>28/07/2022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543BA9-5BD3-DA9A-06B8-8C9B6BDD3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75FD7C-5C62-B59A-329C-CA4BE953C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A5221-FF73-4842-B3AE-AE856F76367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72056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A5F355-4BF5-29C6-23D4-79EBC8923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CF2ABC-E1AD-92A5-28F4-4242C72593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88ED8-CBED-E0DD-BFF2-3C441BE007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F8A58-2A78-47F4-9E3A-974BB7A115CB}" type="datetimeFigureOut">
              <a:rPr lang="en-ID" smtClean="0"/>
              <a:t>28/07/2022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ED859-672E-AEEF-D14D-4D57C437E5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5F28D-9F56-7898-0C65-247523780A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6A5221-FF73-4842-B3AE-AE856F76367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59337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customXml" Target="../ink/ink5.xml"/><Relationship Id="rId3" Type="http://schemas.openxmlformats.org/officeDocument/2006/relationships/image" Target="../media/image5.png"/><Relationship Id="rId7" Type="http://schemas.openxmlformats.org/officeDocument/2006/relationships/customXml" Target="../ink/ink2.xml"/><Relationship Id="rId12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customXml" Target="../ink/ink3.xml"/><Relationship Id="rId1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3.png"/><Relationship Id="rId7" Type="http://schemas.openxmlformats.org/officeDocument/2006/relationships/customXml" Target="../ink/ink8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../media/image14.png"/><Relationship Id="rId4" Type="http://schemas.openxmlformats.org/officeDocument/2006/relationships/customXml" Target="../ink/ink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75A42-9F1A-73F8-7030-1537076BB5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01781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SEKOLAH BIG DATA</a:t>
            </a:r>
            <a:br>
              <a:rPr lang="en-US" dirty="0"/>
            </a:br>
            <a:r>
              <a:rPr lang="en-US" dirty="0"/>
              <a:t>SMALL PROJECT 1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RIFAT QS</a:t>
            </a:r>
            <a:br>
              <a:rPr lang="en-US" dirty="0"/>
            </a:br>
            <a:r>
              <a:rPr lang="en-US" dirty="0"/>
              <a:t>BATCH 11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421235-B192-5579-1FCA-3D795D0737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ID" dirty="0"/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53616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BC9DC-EAF4-259F-44F5-4B4C00BA8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624"/>
            <a:ext cx="10515600" cy="37114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dirty="0" err="1"/>
              <a:t>Memfilter</a:t>
            </a:r>
            <a:r>
              <a:rPr lang="en-US" sz="2400" dirty="0"/>
              <a:t> date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pembayaran</a:t>
            </a:r>
            <a:r>
              <a:rPr lang="en-US" sz="2400" dirty="0"/>
              <a:t> </a:t>
            </a:r>
            <a:r>
              <a:rPr lang="en-US" sz="2400" dirty="0" err="1"/>
              <a:t>awal</a:t>
            </a:r>
            <a:r>
              <a:rPr lang="en-US" sz="2400" dirty="0"/>
              <a:t> </a:t>
            </a:r>
            <a:r>
              <a:rPr lang="en-US" sz="2400" dirty="0" err="1"/>
              <a:t>tahun</a:t>
            </a:r>
            <a:r>
              <a:rPr lang="en-US" sz="2400" dirty="0"/>
              <a:t> dan </a:t>
            </a:r>
            <a:r>
              <a:rPr lang="en-US" sz="2400" dirty="0" err="1"/>
              <a:t>akhir</a:t>
            </a:r>
            <a:r>
              <a:rPr lang="en-US" sz="2400" dirty="0"/>
              <a:t> </a:t>
            </a:r>
            <a:r>
              <a:rPr lang="en-US" sz="2400" dirty="0" err="1"/>
              <a:t>tahun</a:t>
            </a:r>
            <a:r>
              <a:rPr lang="en-US" sz="2400" dirty="0"/>
              <a:t> di </a:t>
            </a:r>
            <a:r>
              <a:rPr lang="en-US" sz="2400" dirty="0" err="1"/>
              <a:t>PYspark</a:t>
            </a:r>
            <a:endParaRPr lang="en-ID" sz="24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E62045D-CDC7-929F-00D6-CACA9FF820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8925" y="1258783"/>
            <a:ext cx="4904510" cy="423355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3ED1203-D8E4-25C2-DB0B-88051A573F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209" y="1324098"/>
            <a:ext cx="4839196" cy="410292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E8D7C98-6275-BD55-AE1E-D9EFB53A0B8E}"/>
              </a:ext>
            </a:extLst>
          </p:cNvPr>
          <p:cNvSpPr txBox="1"/>
          <p:nvPr/>
        </p:nvSpPr>
        <p:spPr>
          <a:xfrm>
            <a:off x="1762225" y="5533902"/>
            <a:ext cx="2799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Integrasi </a:t>
            </a:r>
            <a:r>
              <a:rPr lang="en-US" dirty="0" err="1"/>
              <a:t>postgre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pyspark</a:t>
            </a:r>
            <a:endParaRPr lang="en-ID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48E0ABE-EAC9-EE46-F4C7-EA8B17E02518}"/>
              </a:ext>
            </a:extLst>
          </p:cNvPr>
          <p:cNvSpPr txBox="1"/>
          <p:nvPr/>
        </p:nvSpPr>
        <p:spPr>
          <a:xfrm>
            <a:off x="7849590" y="5533902"/>
            <a:ext cx="236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Dataframe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bayar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78502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572E6-028C-9E03-4D8F-8903CAA19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0564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bayar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 </a:t>
            </a:r>
            <a:r>
              <a:rPr lang="en-US" dirty="0" err="1"/>
              <a:t>tahun</a:t>
            </a:r>
            <a:endParaRPr lang="en-ID" dirty="0"/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6A9BEDB0-0143-E672-6E67-1B0E40426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131" y="688768"/>
            <a:ext cx="5017326" cy="4185723"/>
          </a:xfr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EA2978-3763-4AF5-2900-FA7AE132CA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61708" y="1371600"/>
            <a:ext cx="4613564" cy="70064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EEFE831-F8C2-4BBC-1EA9-B9C6022B16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2685" y="4886037"/>
            <a:ext cx="4809507" cy="87283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A753374-18F9-0B39-5568-8CBD3D4847A2}"/>
              </a:ext>
            </a:extLst>
          </p:cNvPr>
          <p:cNvSpPr txBox="1"/>
          <p:nvPr/>
        </p:nvSpPr>
        <p:spPr>
          <a:xfrm>
            <a:off x="7291450" y="4416425"/>
            <a:ext cx="406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Lalu save </a:t>
            </a:r>
            <a:r>
              <a:rPr lang="en-US" dirty="0" err="1"/>
              <a:t>ke</a:t>
            </a:r>
            <a:r>
              <a:rPr lang="en-US" dirty="0"/>
              <a:t> table </a:t>
            </a:r>
            <a:r>
              <a:rPr lang="en-US" dirty="0" err="1"/>
              <a:t>awal_tahun</a:t>
            </a:r>
            <a:r>
              <a:rPr lang="en-US" dirty="0"/>
              <a:t> di </a:t>
            </a:r>
            <a:r>
              <a:rPr lang="en-US" dirty="0" err="1"/>
              <a:t>postgres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597435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572E6-028C-9E03-4D8F-8903CAA19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0564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bayar</a:t>
            </a:r>
            <a:r>
              <a:rPr lang="en-US" dirty="0"/>
              <a:t> </a:t>
            </a:r>
            <a:r>
              <a:rPr lang="en-US" dirty="0" err="1"/>
              <a:t>akhir</a:t>
            </a:r>
            <a:r>
              <a:rPr lang="en-US" dirty="0"/>
              <a:t> </a:t>
            </a:r>
            <a:r>
              <a:rPr lang="en-US" dirty="0" err="1"/>
              <a:t>tahun</a:t>
            </a:r>
            <a:endParaRPr lang="en-ID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753374-18F9-0B39-5568-8CBD3D4847A2}"/>
              </a:ext>
            </a:extLst>
          </p:cNvPr>
          <p:cNvSpPr txBox="1"/>
          <p:nvPr/>
        </p:nvSpPr>
        <p:spPr>
          <a:xfrm>
            <a:off x="7291450" y="4416425"/>
            <a:ext cx="4095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Lalu save </a:t>
            </a:r>
            <a:r>
              <a:rPr lang="en-US" dirty="0" err="1"/>
              <a:t>ke</a:t>
            </a:r>
            <a:r>
              <a:rPr lang="en-US" dirty="0"/>
              <a:t> table </a:t>
            </a:r>
            <a:r>
              <a:rPr lang="en-US" dirty="0" err="1"/>
              <a:t>akhir_tahun</a:t>
            </a:r>
            <a:r>
              <a:rPr lang="en-US" dirty="0"/>
              <a:t> di </a:t>
            </a:r>
            <a:r>
              <a:rPr lang="en-US" dirty="0" err="1"/>
              <a:t>postgres</a:t>
            </a:r>
            <a:endParaRPr lang="en-ID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95ADA1-50AA-EDA7-1B64-B3DAFBBF9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21023" y="4903192"/>
            <a:ext cx="4712950" cy="975094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ACE89B-C93B-E115-09D1-80AEB28EA4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9522" y="1180066"/>
            <a:ext cx="4712950" cy="7230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51D84F-C2C8-69AC-3657-B20A903F1E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6572" y="724395"/>
            <a:ext cx="4916384" cy="406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38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FCACE-5C88-EFE5-9EBC-9869E30E3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Table </a:t>
            </a:r>
            <a:r>
              <a:rPr lang="en-US" dirty="0" err="1"/>
              <a:t>awal</a:t>
            </a:r>
            <a:r>
              <a:rPr lang="en-US" dirty="0"/>
              <a:t> </a:t>
            </a:r>
            <a:r>
              <a:rPr lang="en-US" dirty="0" err="1"/>
              <a:t>tahun</a:t>
            </a:r>
            <a:r>
              <a:rPr lang="en-US" dirty="0"/>
              <a:t> dan </a:t>
            </a:r>
            <a:r>
              <a:rPr lang="en-US" dirty="0" err="1"/>
              <a:t>akhir</a:t>
            </a:r>
            <a:r>
              <a:rPr lang="en-US" dirty="0"/>
              <a:t> </a:t>
            </a:r>
            <a:r>
              <a:rPr lang="en-US" dirty="0" err="1"/>
              <a:t>tahun</a:t>
            </a:r>
            <a:endParaRPr lang="en-ID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BAE736-957E-93FE-01CF-59C7612711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0026" y="1382819"/>
            <a:ext cx="5029813" cy="46881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55B11F-B692-B190-D6FF-F28B166B62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0684" y="949017"/>
            <a:ext cx="3513116" cy="2466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B57A9D-2617-7210-252C-15125ABFDB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7736" y="993794"/>
            <a:ext cx="4060304" cy="2523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3F8E91-01C6-7446-6154-A05412C7B3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1736" y="1336281"/>
            <a:ext cx="5705163" cy="461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38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2C71-9275-49B4-67DD-2165B84BA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5220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applikasi</a:t>
            </a:r>
            <a:r>
              <a:rPr lang="en-US" dirty="0"/>
              <a:t> di python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00CD76-54F7-38B9-546C-E98E88C18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504" y="2015836"/>
            <a:ext cx="4536126" cy="282632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EC903D-ACF0-D44A-5838-2E0F55188E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9908" y="1181596"/>
            <a:ext cx="6792092" cy="49698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F297F1-4518-E79E-9869-832EAA42F44B}"/>
              </a:ext>
            </a:extLst>
          </p:cNvPr>
          <p:cNvSpPr txBox="1"/>
          <p:nvPr/>
        </p:nvSpPr>
        <p:spPr>
          <a:xfrm>
            <a:off x="136816" y="1646504"/>
            <a:ext cx="3068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 dan connect </a:t>
            </a:r>
            <a:r>
              <a:rPr lang="en-US" dirty="0" err="1"/>
              <a:t>postgres</a:t>
            </a:r>
            <a:endParaRPr lang="en-ID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B6E35FD-5D85-198D-456D-0F00FDD557EF}"/>
              </a:ext>
            </a:extLst>
          </p:cNvPr>
          <p:cNvCxnSpPr>
            <a:cxnSpLocks/>
          </p:cNvCxnSpPr>
          <p:nvPr/>
        </p:nvCxnSpPr>
        <p:spPr>
          <a:xfrm>
            <a:off x="2695699" y="4916384"/>
            <a:ext cx="0" cy="45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42DA6D-0E20-D35E-18A4-93C490AC29E5}"/>
              </a:ext>
            </a:extLst>
          </p:cNvPr>
          <p:cNvCxnSpPr/>
          <p:nvPr/>
        </p:nvCxnSpPr>
        <p:spPr>
          <a:xfrm>
            <a:off x="2695699" y="5373584"/>
            <a:ext cx="24146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00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F3243-D434-3F8C-309F-A6F3944EF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Untuk</a:t>
            </a:r>
            <a:r>
              <a:rPr lang="en-US" dirty="0"/>
              <a:t> user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bayar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 </a:t>
            </a:r>
            <a:r>
              <a:rPr lang="en-US" dirty="0" err="1"/>
              <a:t>tahun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556C5B-8640-7A41-8B17-1CE907C4CD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7771" y="1496288"/>
            <a:ext cx="7576458" cy="4818585"/>
          </a:xfrm>
        </p:spPr>
      </p:pic>
    </p:spTree>
    <p:extLst>
      <p:ext uri="{BB962C8B-B14F-4D97-AF65-F5344CB8AC3E}">
        <p14:creationId xmlns:p14="http://schemas.microsoft.com/office/powerpoint/2010/main" val="755182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D3B58-59CE-9D7A-D7E7-38DFC80C3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Untuk</a:t>
            </a:r>
            <a:r>
              <a:rPr lang="en-US" dirty="0"/>
              <a:t> user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bayar</a:t>
            </a:r>
            <a:r>
              <a:rPr lang="en-US" dirty="0"/>
              <a:t> </a:t>
            </a:r>
            <a:r>
              <a:rPr lang="en-US" dirty="0" err="1"/>
              <a:t>akhir</a:t>
            </a:r>
            <a:r>
              <a:rPr lang="en-US" dirty="0"/>
              <a:t> </a:t>
            </a:r>
            <a:r>
              <a:rPr lang="en-US" dirty="0" err="1"/>
              <a:t>tahun</a:t>
            </a:r>
            <a:r>
              <a:rPr lang="en-US" dirty="0"/>
              <a:t> 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659AAB-7E36-222E-848D-D5A1657AD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7247" y="1690688"/>
            <a:ext cx="8015859" cy="4214182"/>
          </a:xfrm>
        </p:spPr>
      </p:pic>
    </p:spTree>
    <p:extLst>
      <p:ext uri="{BB962C8B-B14F-4D97-AF65-F5344CB8AC3E}">
        <p14:creationId xmlns:p14="http://schemas.microsoft.com/office/powerpoint/2010/main" val="1108212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014C5-9BCD-3258-AE0D-89DC3915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Untuk</a:t>
            </a:r>
            <a:r>
              <a:rPr lang="en-US" dirty="0"/>
              <a:t> user yang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bayar</a:t>
            </a: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609D3A-6B13-F834-4FCC-B2BBB20841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5263" y="1508165"/>
            <a:ext cx="8241474" cy="526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34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AB4BC-BD7B-5CCB-3BF3-50636CFE0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509" y="345582"/>
            <a:ext cx="10515600" cy="48396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Akan </a:t>
            </a:r>
            <a:r>
              <a:rPr lang="en-US" sz="3200" dirty="0" err="1"/>
              <a:t>melakukan</a:t>
            </a:r>
            <a:r>
              <a:rPr lang="en-US" sz="3200" dirty="0"/>
              <a:t> </a:t>
            </a:r>
            <a:r>
              <a:rPr lang="en-US" sz="3200" dirty="0" err="1"/>
              <a:t>perulangan</a:t>
            </a:r>
            <a:r>
              <a:rPr lang="en-US" sz="3200" dirty="0"/>
              <a:t> </a:t>
            </a:r>
            <a:r>
              <a:rPr lang="en-US" sz="3200" dirty="0" err="1"/>
              <a:t>jika</a:t>
            </a:r>
            <a:r>
              <a:rPr lang="en-US" sz="3200" dirty="0"/>
              <a:t> salah </a:t>
            </a:r>
            <a:r>
              <a:rPr lang="en-US" sz="3200" dirty="0" err="1"/>
              <a:t>memasukan</a:t>
            </a:r>
            <a:r>
              <a:rPr lang="en-US" sz="3200" dirty="0"/>
              <a:t> </a:t>
            </a:r>
            <a:r>
              <a:rPr lang="en-US" sz="3200" dirty="0" err="1"/>
              <a:t>pilihan</a:t>
            </a:r>
            <a:endParaRPr lang="en-ID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764553-D7B0-A861-8035-C60CAD7D18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00872" y="1063830"/>
            <a:ext cx="4902998" cy="18941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382E8A-B1E2-F151-A8CA-F8DB760DF1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1931" y="5081441"/>
            <a:ext cx="4525252" cy="10687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125757-2FC1-441F-721B-CC08BEB9BDB1}"/>
              </a:ext>
            </a:extLst>
          </p:cNvPr>
          <p:cNvSpPr txBox="1"/>
          <p:nvPr/>
        </p:nvSpPr>
        <p:spPr>
          <a:xfrm>
            <a:off x="4930972" y="4466009"/>
            <a:ext cx="1607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Keluar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app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45018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5316AD-7460-3701-2131-820DD08F4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8" t="16175" r="18548" b="34478"/>
          <a:stretch/>
        </p:blipFill>
        <p:spPr>
          <a:xfrm>
            <a:off x="3154034" y="172192"/>
            <a:ext cx="5853400" cy="348540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A075E6-331C-97B1-A8D0-6ADE308110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5" t="15530" r="18597" b="49059"/>
          <a:stretch/>
        </p:blipFill>
        <p:spPr>
          <a:xfrm>
            <a:off x="3420546" y="3906982"/>
            <a:ext cx="5350907" cy="277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02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F8FDEC1-0051-DB5A-7FED-B804FDEDB3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5" t="51579" r="18438" b="7301"/>
          <a:stretch/>
        </p:blipFill>
        <p:spPr>
          <a:xfrm>
            <a:off x="426438" y="451261"/>
            <a:ext cx="5384446" cy="32360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E52BD5-7C10-FB90-1D52-9237180FBE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3" t="16235" r="20099" b="5194"/>
          <a:stretch/>
        </p:blipFill>
        <p:spPr>
          <a:xfrm>
            <a:off x="6489865" y="1027215"/>
            <a:ext cx="4910445" cy="542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78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E5384-F55A-3A62-C395-CE73BDA77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7098"/>
          </a:xfrm>
        </p:spPr>
        <p:txBody>
          <a:bodyPr/>
          <a:lstStyle/>
          <a:p>
            <a:pPr algn="ctr"/>
            <a:r>
              <a:rPr lang="en-US" dirty="0"/>
              <a:t>Flow chart small project 1</a:t>
            </a:r>
            <a:endParaRPr lang="en-ID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38BF80D-990F-530B-66A9-190C9F4C30BA}"/>
              </a:ext>
            </a:extLst>
          </p:cNvPr>
          <p:cNvSpPr/>
          <p:nvPr/>
        </p:nvSpPr>
        <p:spPr>
          <a:xfrm>
            <a:off x="954972" y="2602713"/>
            <a:ext cx="920338" cy="546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  <a:endParaRPr lang="en-ID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75A38F0-FE1C-8759-BFE9-5963A878EA9B}"/>
              </a:ext>
            </a:extLst>
          </p:cNvPr>
          <p:cNvSpPr/>
          <p:nvPr/>
        </p:nvSpPr>
        <p:spPr>
          <a:xfrm>
            <a:off x="5635831" y="5615049"/>
            <a:ext cx="920338" cy="546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  <a:endParaRPr lang="en-ID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793B7D-F413-DA66-A113-19E5637625A2}"/>
              </a:ext>
            </a:extLst>
          </p:cNvPr>
          <p:cNvSpPr/>
          <p:nvPr/>
        </p:nvSpPr>
        <p:spPr>
          <a:xfrm>
            <a:off x="3089566" y="2623496"/>
            <a:ext cx="920338" cy="504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Ambil data</a:t>
            </a:r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BDC67B-2126-AA96-02AA-BFA301F75F0A}"/>
              </a:ext>
            </a:extLst>
          </p:cNvPr>
          <p:cNvSpPr txBox="1"/>
          <p:nvPr/>
        </p:nvSpPr>
        <p:spPr>
          <a:xfrm>
            <a:off x="3069253" y="3124350"/>
            <a:ext cx="1015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Dari </a:t>
            </a:r>
            <a:r>
              <a:rPr lang="en-US" sz="900" dirty="0" err="1"/>
              <a:t>github</a:t>
            </a:r>
            <a:r>
              <a:rPr lang="en-US" sz="900" dirty="0"/>
              <a:t> </a:t>
            </a:r>
            <a:r>
              <a:rPr lang="en-US" sz="900" dirty="0" err="1"/>
              <a:t>dalam</a:t>
            </a:r>
            <a:r>
              <a:rPr lang="en-US" sz="900" dirty="0"/>
              <a:t> </a:t>
            </a:r>
            <a:r>
              <a:rPr lang="en-US" sz="900" dirty="0" err="1"/>
              <a:t>bentuk</a:t>
            </a:r>
            <a:r>
              <a:rPr lang="en-US" sz="900" dirty="0"/>
              <a:t> csv</a:t>
            </a:r>
            <a:endParaRPr lang="en-ID" sz="9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6FBDA4-7D60-A396-FC4F-C797ACF935D5}"/>
              </a:ext>
            </a:extLst>
          </p:cNvPr>
          <p:cNvSpPr/>
          <p:nvPr/>
        </p:nvSpPr>
        <p:spPr>
          <a:xfrm>
            <a:off x="5551712" y="2623496"/>
            <a:ext cx="1074717" cy="504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  <a:endParaRPr lang="en-ID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3B6469-BD45-F05A-B6DF-78C4302B2C0B}"/>
              </a:ext>
            </a:extLst>
          </p:cNvPr>
          <p:cNvSpPr txBox="1"/>
          <p:nvPr/>
        </p:nvSpPr>
        <p:spPr>
          <a:xfrm>
            <a:off x="5681299" y="3124350"/>
            <a:ext cx="8668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Postgres </a:t>
            </a:r>
            <a:r>
              <a:rPr lang="en-US" sz="1100" dirty="0" err="1"/>
              <a:t>sql</a:t>
            </a:r>
            <a:endParaRPr lang="en-ID" sz="11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DDEF5-3EB2-4A56-25E6-4D311216EE5C}"/>
              </a:ext>
            </a:extLst>
          </p:cNvPr>
          <p:cNvSpPr/>
          <p:nvPr/>
        </p:nvSpPr>
        <p:spPr>
          <a:xfrm>
            <a:off x="8182097" y="2623496"/>
            <a:ext cx="1074717" cy="504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pyspark</a:t>
            </a:r>
            <a:endParaRPr lang="en-I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A41D9B-38D6-F64A-8853-3D78E4933AC4}"/>
              </a:ext>
            </a:extLst>
          </p:cNvPr>
          <p:cNvSpPr txBox="1"/>
          <p:nvPr/>
        </p:nvSpPr>
        <p:spPr>
          <a:xfrm>
            <a:off x="8162251" y="3128197"/>
            <a:ext cx="11144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Jupiter notebook</a:t>
            </a:r>
            <a:endParaRPr lang="en-ID" sz="10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AAE31F-AD70-17A3-18C9-38075C345EEB}"/>
              </a:ext>
            </a:extLst>
          </p:cNvPr>
          <p:cNvSpPr/>
          <p:nvPr/>
        </p:nvSpPr>
        <p:spPr>
          <a:xfrm>
            <a:off x="5558641" y="4061361"/>
            <a:ext cx="1074717" cy="526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</a:t>
            </a:r>
            <a:endParaRPr lang="en-ID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321484-BF11-B5A4-D8CD-32D3926F3361}"/>
              </a:ext>
            </a:extLst>
          </p:cNvPr>
          <p:cNvSpPr txBox="1"/>
          <p:nvPr/>
        </p:nvSpPr>
        <p:spPr>
          <a:xfrm>
            <a:off x="5814896" y="4587833"/>
            <a:ext cx="5997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vscode</a:t>
            </a:r>
            <a:endParaRPr lang="en-ID" sz="10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8B80871-8592-8CB4-611B-2BAE64672D73}"/>
              </a:ext>
            </a:extLst>
          </p:cNvPr>
          <p:cNvCxnSpPr/>
          <p:nvPr/>
        </p:nvCxnSpPr>
        <p:spPr>
          <a:xfrm>
            <a:off x="2084119" y="2875845"/>
            <a:ext cx="7540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CFA0FD6-E829-E04E-D196-E8E84316DDB2}"/>
              </a:ext>
            </a:extLst>
          </p:cNvPr>
          <p:cNvCxnSpPr>
            <a:cxnSpLocks/>
          </p:cNvCxnSpPr>
          <p:nvPr/>
        </p:nvCxnSpPr>
        <p:spPr>
          <a:xfrm>
            <a:off x="4302826" y="2875845"/>
            <a:ext cx="8807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81EE61E-FE6E-B6E6-C356-1A00719A5656}"/>
              </a:ext>
            </a:extLst>
          </p:cNvPr>
          <p:cNvCxnSpPr>
            <a:cxnSpLocks/>
          </p:cNvCxnSpPr>
          <p:nvPr/>
        </p:nvCxnSpPr>
        <p:spPr>
          <a:xfrm>
            <a:off x="6956961" y="2810531"/>
            <a:ext cx="817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E98F36-6EE8-1219-470B-FE5530E1A4E9}"/>
              </a:ext>
            </a:extLst>
          </p:cNvPr>
          <p:cNvCxnSpPr>
            <a:cxnSpLocks/>
          </p:cNvCxnSpPr>
          <p:nvPr/>
        </p:nvCxnSpPr>
        <p:spPr>
          <a:xfrm>
            <a:off x="6114748" y="3493682"/>
            <a:ext cx="0" cy="398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D7FF56-AB99-EF17-43A5-BAB6FD19493E}"/>
              </a:ext>
            </a:extLst>
          </p:cNvPr>
          <p:cNvCxnSpPr>
            <a:cxnSpLocks/>
          </p:cNvCxnSpPr>
          <p:nvPr/>
        </p:nvCxnSpPr>
        <p:spPr>
          <a:xfrm>
            <a:off x="6109797" y="4982056"/>
            <a:ext cx="0" cy="398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7F1EF8-64B2-3A49-4FC5-F29E49A4D87C}"/>
              </a:ext>
            </a:extLst>
          </p:cNvPr>
          <p:cNvCxnSpPr>
            <a:cxnSpLocks/>
          </p:cNvCxnSpPr>
          <p:nvPr/>
        </p:nvCxnSpPr>
        <p:spPr>
          <a:xfrm flipH="1">
            <a:off x="6956961" y="3023006"/>
            <a:ext cx="817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2731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8F6AE-0A5C-C480-1949-E314534B0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323"/>
            <a:ext cx="10515600" cy="60271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Ambil data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github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A9CE94-F0D4-CDF5-13F1-5E8F8C573E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4" t="39058" r="15943" b="50298"/>
          <a:stretch/>
        </p:blipFill>
        <p:spPr>
          <a:xfrm>
            <a:off x="3080274" y="835157"/>
            <a:ext cx="5957650" cy="8095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14EDA2-F55B-BC18-23F3-F0B69D75E0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804" y="2254554"/>
            <a:ext cx="5728855" cy="32437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28C390-2211-F0F5-492D-4284F27D44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063" y="2313931"/>
            <a:ext cx="4857008" cy="324372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48918E-1098-5F37-B77F-D95D05FFF6AA}"/>
              </a:ext>
            </a:extLst>
          </p:cNvPr>
          <p:cNvCxnSpPr/>
          <p:nvPr/>
        </p:nvCxnSpPr>
        <p:spPr>
          <a:xfrm>
            <a:off x="6139543" y="4061361"/>
            <a:ext cx="5522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E4C0EB5-6DBF-FD44-EDD4-E2C0D3F960F1}"/>
              </a:ext>
            </a:extLst>
          </p:cNvPr>
          <p:cNvSpPr/>
          <p:nvPr/>
        </p:nvSpPr>
        <p:spPr>
          <a:xfrm>
            <a:off x="925200" y="4044960"/>
            <a:ext cx="540000" cy="180000"/>
          </a:xfrm>
          <a:prstGeom prst="rect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E71224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4BCF4C6-1834-53ED-3DA3-D925D83EEC85}"/>
                  </a:ext>
                </a:extLst>
              </p14:cNvPr>
              <p14:cNvContentPartPr/>
              <p14:nvPr/>
            </p14:nvContentPartPr>
            <p14:xfrm>
              <a:off x="2820109" y="4512357"/>
              <a:ext cx="144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4BCF4C6-1834-53ED-3DA3-D925D83EEC8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11469" y="4503717"/>
                <a:ext cx="1908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0A71848A-2846-F35D-1418-0D12EBF255A7}"/>
              </a:ext>
            </a:extLst>
          </p:cNvPr>
          <p:cNvGrpSpPr/>
          <p:nvPr/>
        </p:nvGrpSpPr>
        <p:grpSpPr>
          <a:xfrm>
            <a:off x="10509349" y="4235517"/>
            <a:ext cx="197640" cy="165960"/>
            <a:chOff x="10509349" y="4235517"/>
            <a:chExt cx="197640" cy="16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585D2F3-68D9-D7C2-1CD7-945E91B3FC2D}"/>
                    </a:ext>
                  </a:extLst>
                </p14:cNvPr>
                <p14:cNvContentPartPr/>
                <p14:nvPr/>
              </p14:nvContentPartPr>
              <p14:xfrm>
                <a:off x="10509349" y="4243797"/>
                <a:ext cx="197640" cy="157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585D2F3-68D9-D7C2-1CD7-945E91B3FC2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500709" y="4235157"/>
                  <a:ext cx="2152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4430B8F-9249-4B05-3A42-BE18BB058E71}"/>
                    </a:ext>
                  </a:extLst>
                </p14:cNvPr>
                <p14:cNvContentPartPr/>
                <p14:nvPr/>
              </p14:nvContentPartPr>
              <p14:xfrm>
                <a:off x="10523029" y="4239117"/>
                <a:ext cx="1188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4430B8F-9249-4B05-3A42-BE18BB058E7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514389" y="4230477"/>
                  <a:ext cx="29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8081CE2-F337-F0BD-B8EA-1B86493D0023}"/>
                    </a:ext>
                  </a:extLst>
                </p14:cNvPr>
                <p14:cNvContentPartPr/>
                <p14:nvPr/>
              </p14:nvContentPartPr>
              <p14:xfrm>
                <a:off x="10517989" y="4235517"/>
                <a:ext cx="3600" cy="3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8081CE2-F337-F0BD-B8EA-1B86493D002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509349" y="4226877"/>
                  <a:ext cx="21240" cy="216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D58482B-AD64-BEC5-8B68-2B46894D2622}"/>
              </a:ext>
            </a:extLst>
          </p:cNvPr>
          <p:cNvCxnSpPr/>
          <p:nvPr/>
        </p:nvCxnSpPr>
        <p:spPr>
          <a:xfrm flipV="1">
            <a:off x="427512" y="4243797"/>
            <a:ext cx="410688" cy="268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5CF0CE0-63EC-90DA-A9C0-54C3023DC7CD}"/>
              </a:ext>
            </a:extLst>
          </p:cNvPr>
          <p:cNvCxnSpPr/>
          <p:nvPr/>
        </p:nvCxnSpPr>
        <p:spPr>
          <a:xfrm flipV="1">
            <a:off x="10528969" y="4512357"/>
            <a:ext cx="79200" cy="481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83039D33-9F96-F593-FF1D-8CD2FD6B29D6}"/>
              </a:ext>
            </a:extLst>
          </p:cNvPr>
          <p:cNvSpPr/>
          <p:nvPr/>
        </p:nvSpPr>
        <p:spPr>
          <a:xfrm>
            <a:off x="3183480" y="1125000"/>
            <a:ext cx="2880000" cy="180000"/>
          </a:xfrm>
          <a:prstGeom prst="rect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E71224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4A9D88E-19BB-95C3-5878-B2DADB06D1BF}"/>
                  </a:ext>
                </a:extLst>
              </p14:cNvPr>
              <p14:cNvContentPartPr/>
              <p14:nvPr/>
            </p14:nvContentPartPr>
            <p14:xfrm>
              <a:off x="1769269" y="788517"/>
              <a:ext cx="10800" cy="14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4A9D88E-19BB-95C3-5878-B2DADB06D1B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760629" y="779517"/>
                <a:ext cx="2844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0370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C1D36C3-7AD9-8AD2-8502-4F37558292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800" y="1786339"/>
            <a:ext cx="5140785" cy="25897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6B5BAD-5286-CC5B-B4A9-5C056BDAFD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5360" y="1799037"/>
            <a:ext cx="5853840" cy="25897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AC52F4-C590-0B15-7F50-1CB81AF30BE7}"/>
              </a:ext>
            </a:extLst>
          </p:cNvPr>
          <p:cNvSpPr txBox="1"/>
          <p:nvPr/>
        </p:nvSpPr>
        <p:spPr>
          <a:xfrm>
            <a:off x="3372592" y="534389"/>
            <a:ext cx="4933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Save  di local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bentuk</a:t>
            </a:r>
            <a:r>
              <a:rPr lang="en-US" sz="2400" dirty="0"/>
              <a:t> .csv</a:t>
            </a:r>
            <a:endParaRPr lang="en-ID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993E70-FB37-43F3-CE1A-FF74BDE87C4D}"/>
              </a:ext>
            </a:extLst>
          </p:cNvPr>
          <p:cNvSpPr/>
          <p:nvPr/>
        </p:nvSpPr>
        <p:spPr>
          <a:xfrm>
            <a:off x="7945873" y="1702440"/>
            <a:ext cx="720000" cy="360000"/>
          </a:xfrm>
          <a:prstGeom prst="rect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E71224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CBE667E-6EED-8D0E-1839-E7A13DFCB782}"/>
              </a:ext>
            </a:extLst>
          </p:cNvPr>
          <p:cNvSpPr/>
          <p:nvPr/>
        </p:nvSpPr>
        <p:spPr>
          <a:xfrm>
            <a:off x="11599139" y="1688650"/>
            <a:ext cx="360000" cy="360000"/>
          </a:xfrm>
          <a:prstGeom prst="rect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E71224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F460706-2208-C2FE-474B-89314EC15210}"/>
                  </a:ext>
                </a:extLst>
              </p14:cNvPr>
              <p14:cNvContentPartPr/>
              <p14:nvPr/>
            </p14:nvContentPartPr>
            <p14:xfrm>
              <a:off x="11608069" y="1680237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F460706-2208-C2FE-474B-89314EC152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99069" y="167123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0DFFE92-22EC-53B4-57AE-9D40AF88B1DC}"/>
                  </a:ext>
                </a:extLst>
              </p14:cNvPr>
              <p14:cNvContentPartPr/>
              <p14:nvPr/>
            </p14:nvContentPartPr>
            <p14:xfrm>
              <a:off x="11513029" y="1799037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0DFFE92-22EC-53B4-57AE-9D40AF88B1D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04029" y="179003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8EB8108-0F37-4A45-7B76-F0503EBF1B0A}"/>
                  </a:ext>
                </a:extLst>
              </p14:cNvPr>
              <p14:cNvContentPartPr/>
              <p14:nvPr/>
            </p14:nvContentPartPr>
            <p14:xfrm>
              <a:off x="11513029" y="1858077"/>
              <a:ext cx="144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8EB8108-0F37-4A45-7B76-F0503EBF1B0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504029" y="1849437"/>
                <a:ext cx="1908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9EEB628-AB4B-546A-8ED4-A49AC206710B}"/>
              </a:ext>
            </a:extLst>
          </p:cNvPr>
          <p:cNvCxnSpPr/>
          <p:nvPr/>
        </p:nvCxnSpPr>
        <p:spPr>
          <a:xfrm flipV="1">
            <a:off x="7897091" y="2161309"/>
            <a:ext cx="408782" cy="38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CF53133-2BA0-6249-B227-BD2B1EBB5EF4}"/>
              </a:ext>
            </a:extLst>
          </p:cNvPr>
          <p:cNvCxnSpPr/>
          <p:nvPr/>
        </p:nvCxnSpPr>
        <p:spPr>
          <a:xfrm flipV="1">
            <a:off x="10978738" y="2107870"/>
            <a:ext cx="670956" cy="350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508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82247-E40F-35EF-11AE-DA375092B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3670" y="102424"/>
            <a:ext cx="6604659" cy="783771"/>
          </a:xfrm>
        </p:spPr>
        <p:txBody>
          <a:bodyPr/>
          <a:lstStyle/>
          <a:p>
            <a:r>
              <a:rPr lang="en-US" dirty="0" err="1"/>
              <a:t>Buat</a:t>
            </a:r>
            <a:r>
              <a:rPr lang="en-US" dirty="0"/>
              <a:t> database </a:t>
            </a:r>
            <a:r>
              <a:rPr lang="en-US" dirty="0" err="1"/>
              <a:t>beserta</a:t>
            </a:r>
            <a:r>
              <a:rPr lang="en-US" dirty="0"/>
              <a:t> table</a:t>
            </a:r>
            <a:endParaRPr lang="en-ID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E5343462-5D61-C862-4BFA-22AE7E99F8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9881" y="4753098"/>
            <a:ext cx="7710391" cy="1635826"/>
          </a:xfrm>
        </p:spPr>
      </p:pic>
      <p:pic>
        <p:nvPicPr>
          <p:cNvPr id="18" name="Content Placeholder 16">
            <a:extLst>
              <a:ext uri="{FF2B5EF4-FFF2-40B4-BE49-F238E27FC236}">
                <a16:creationId xmlns:a16="http://schemas.microsoft.com/office/drawing/2014/main" id="{828C1296-07F0-6FEE-E5CD-E1D86BBBB7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9881" y="813458"/>
            <a:ext cx="7499194" cy="26155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C7AC2BF-9B63-6D48-64C1-43520C21B976}"/>
              </a:ext>
            </a:extLst>
          </p:cNvPr>
          <p:cNvSpPr txBox="1"/>
          <p:nvPr/>
        </p:nvSpPr>
        <p:spPr>
          <a:xfrm>
            <a:off x="3945762" y="4218710"/>
            <a:ext cx="4300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Masukan</a:t>
            </a:r>
            <a:r>
              <a:rPr lang="en-US" sz="2000" dirty="0"/>
              <a:t> data </a:t>
            </a:r>
            <a:r>
              <a:rPr lang="en-US" sz="2000" dirty="0" err="1"/>
              <a:t>dari</a:t>
            </a:r>
            <a:r>
              <a:rPr lang="en-US" sz="2000" dirty="0"/>
              <a:t> file </a:t>
            </a:r>
            <a:r>
              <a:rPr lang="en-US" sz="2000" dirty="0" err="1"/>
              <a:t>ke</a:t>
            </a:r>
            <a:r>
              <a:rPr lang="en-US" sz="2000" dirty="0"/>
              <a:t> table </a:t>
            </a:r>
            <a:r>
              <a:rPr lang="en-US" sz="2000" dirty="0" err="1"/>
              <a:t>postgre</a:t>
            </a:r>
            <a:endParaRPr lang="en-ID" sz="2000" dirty="0"/>
          </a:p>
        </p:txBody>
      </p:sp>
    </p:spTree>
    <p:extLst>
      <p:ext uri="{BB962C8B-B14F-4D97-AF65-F5344CB8AC3E}">
        <p14:creationId xmlns:p14="http://schemas.microsoft.com/office/powerpoint/2010/main" val="3063323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27715-331E-7AA3-4AAB-3511D27F0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701" y="1086194"/>
            <a:ext cx="10515600" cy="66501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Invoiceid</a:t>
            </a:r>
            <a:r>
              <a:rPr lang="en-US" dirty="0"/>
              <a:t>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bayar</a:t>
            </a:r>
            <a:r>
              <a:rPr lang="en-US" dirty="0"/>
              <a:t> dan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bayar</a:t>
            </a:r>
            <a:endParaRPr lang="en-ID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D125272-76C7-2BBD-C4AC-1A168F733B7D}"/>
                  </a:ext>
                </a:extLst>
              </p14:cNvPr>
              <p14:cNvContentPartPr/>
              <p14:nvPr/>
            </p14:nvContentPartPr>
            <p14:xfrm>
              <a:off x="1804909" y="1015317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D125272-76C7-2BBD-C4AC-1A168F733B7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96269" y="1006317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23478C9D-01B4-3F72-C334-83C075DAFE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482" y="2776874"/>
            <a:ext cx="4969824" cy="40183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1C175C-36E6-EDAB-B1F0-95DCFD141C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4973" y="2529473"/>
            <a:ext cx="5150378" cy="4216549"/>
          </a:xfrm>
          <a:prstGeom prst="rect">
            <a:avLst/>
          </a:prstGeom>
        </p:spPr>
      </p:pic>
      <p:pic>
        <p:nvPicPr>
          <p:cNvPr id="15" name="Content Placeholder 9">
            <a:extLst>
              <a:ext uri="{FF2B5EF4-FFF2-40B4-BE49-F238E27FC236}">
                <a16:creationId xmlns:a16="http://schemas.microsoft.com/office/drawing/2014/main" id="{092646E9-1794-163F-252D-D60A9D06F3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2324" y="111977"/>
            <a:ext cx="3827352" cy="8550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8DF9447-88B8-3308-A03C-21EEEBCCF98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49638" y="2282075"/>
            <a:ext cx="6442362" cy="1731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ADC411A-4B43-2930-9AC5-3E85A2416930}"/>
              </a:ext>
            </a:extLst>
          </p:cNvPr>
          <p:cNvSpPr txBox="1"/>
          <p:nvPr/>
        </p:nvSpPr>
        <p:spPr>
          <a:xfrm>
            <a:off x="2071114" y="2130247"/>
            <a:ext cx="1339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bayar</a:t>
            </a:r>
            <a:endParaRPr lang="en-ID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755515-1EA7-A355-58EE-A4397E24AC40}"/>
              </a:ext>
            </a:extLst>
          </p:cNvPr>
          <p:cNvSpPr txBox="1"/>
          <p:nvPr/>
        </p:nvSpPr>
        <p:spPr>
          <a:xfrm>
            <a:off x="8781803" y="1955677"/>
            <a:ext cx="1356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Belum </a:t>
            </a:r>
            <a:r>
              <a:rPr lang="en-US" dirty="0" err="1"/>
              <a:t>bayar</a:t>
            </a:r>
            <a:endParaRPr lang="en-ID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3B89EDC-CDE1-3922-8E39-9997EC4C3D0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53" y="2529474"/>
            <a:ext cx="6317673" cy="17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46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D5ED5-A3DA-9F83-CEE9-4D1FFBD99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Table </a:t>
            </a:r>
            <a:r>
              <a:rPr lang="en-US" dirty="0" err="1"/>
              <a:t>invoiceid</a:t>
            </a:r>
            <a:r>
              <a:rPr lang="en-US" dirty="0"/>
              <a:t>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bayar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9854C4-38F1-116E-1BBC-469026AF3B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761" y="1513292"/>
            <a:ext cx="10515600" cy="4223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585EA72-4FDD-D5C2-95BD-BA4170ECC2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0741" y="2401907"/>
            <a:ext cx="7107382" cy="43259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9F4B3C-8170-47AB-6487-86B1B7DFA7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7697" y="2014413"/>
            <a:ext cx="5339726" cy="30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570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160</Words>
  <Application>Microsoft Office PowerPoint</Application>
  <PresentationFormat>Widescreen</PresentationFormat>
  <Paragraphs>36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SEKOLAH BIG DATA SMALL PROJECT 1   RIFAT QS BATCH 11</vt:lpstr>
      <vt:lpstr>PowerPoint Presentation</vt:lpstr>
      <vt:lpstr>PowerPoint Presentation</vt:lpstr>
      <vt:lpstr>Flow chart small project 1</vt:lpstr>
      <vt:lpstr>Ambil data dari github</vt:lpstr>
      <vt:lpstr>PowerPoint Presentation</vt:lpstr>
      <vt:lpstr>Buat database beserta table</vt:lpstr>
      <vt:lpstr>Invoiceid yg sudah bayar dan belum bayar</vt:lpstr>
      <vt:lpstr>Table invoiceid yg belum bayar</vt:lpstr>
      <vt:lpstr>Memfilter date untuk pembayaran awal tahun dan akhir tahun di PYspark</vt:lpstr>
      <vt:lpstr>Sudah bayar awal tahun</vt:lpstr>
      <vt:lpstr>Sudah bayar akhir tahun</vt:lpstr>
      <vt:lpstr>Table awal tahun dan akhir tahun</vt:lpstr>
      <vt:lpstr>Membuat applikasi di python</vt:lpstr>
      <vt:lpstr>Untuk user sudah bayar awal tahun</vt:lpstr>
      <vt:lpstr>Untuk user sudah bayar akhir tahun </vt:lpstr>
      <vt:lpstr>Untuk user yang belum bayar</vt:lpstr>
      <vt:lpstr>Akan melakukan perulangan jika salah memasukan pilihan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Rifat Qoyyim Sidik</dc:creator>
  <cp:lastModifiedBy>Rifat Qoyyim Sidik</cp:lastModifiedBy>
  <cp:revision>16</cp:revision>
  <dcterms:created xsi:type="dcterms:W3CDTF">2022-07-25T05:43:44Z</dcterms:created>
  <dcterms:modified xsi:type="dcterms:W3CDTF">2022-07-28T08:45:04Z</dcterms:modified>
</cp:coreProperties>
</file>